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9" r:id="rId1"/>
  </p:sldMasterIdLst>
  <p:notesMasterIdLst>
    <p:notesMasterId r:id="rId3"/>
  </p:notesMasterIdLst>
  <p:handoutMasterIdLst>
    <p:handoutMasterId r:id="rId4"/>
  </p:handoutMasterIdLst>
  <p:sldIdLst>
    <p:sldId id="359" r:id="rId2"/>
  </p:sldIdLst>
  <p:sldSz cx="9144000" cy="6858000" type="screen4x3"/>
  <p:notesSz cx="7010400" cy="9296400"/>
  <p:embeddedFontLst>
    <p:embeddedFont>
      <p:font typeface="Verdana" panose="020B060403050404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Wingdings 2" panose="05020102010507070707" pitchFamily="18" charset="2"/>
      <p:regular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</p:embeddedFont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cheso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80000"/>
    <a:srgbClr val="969696"/>
    <a:srgbClr val="FF3300"/>
    <a:srgbClr val="3366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1" autoAdjust="0"/>
    <p:restoredTop sz="57841" autoAdjust="0"/>
  </p:normalViewPr>
  <p:slideViewPr>
    <p:cSldViewPr>
      <p:cViewPr varScale="1">
        <p:scale>
          <a:sx n="51" d="100"/>
          <a:sy n="51" d="100"/>
        </p:scale>
        <p:origin x="215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06" y="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2D0F5F27-3CC4-4219-98AD-A26348C822EC}" type="datetimeFigureOut">
              <a:rPr lang="en-CA" smtClean="0"/>
              <a:pPr/>
              <a:t>2020-05-25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060AD8F0-A7DF-4FAB-9443-07B9C6FEA66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99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898">
              <a:defRPr sz="1200">
                <a:latin typeface="Arial" charset="0"/>
              </a:defRPr>
            </a:lvl1pPr>
          </a:lstStyle>
          <a:p>
            <a:endParaRPr lang="en-CA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5" y="1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898">
              <a:defRPr sz="1200">
                <a:latin typeface="Arial" charset="0"/>
              </a:defRPr>
            </a:lvl1pPr>
          </a:lstStyle>
          <a:p>
            <a:endParaRPr lang="en-CA" dirty="0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2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2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898">
              <a:defRPr sz="1200">
                <a:latin typeface="Arial" charset="0"/>
              </a:defRPr>
            </a:lvl1pPr>
          </a:lstStyle>
          <a:p>
            <a:endParaRPr lang="en-CA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5" y="8829122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898">
              <a:defRPr sz="1200">
                <a:latin typeface="Arial" charset="0"/>
              </a:defRPr>
            </a:lvl1pPr>
          </a:lstStyle>
          <a:p>
            <a:fld id="{FB5BDD27-BE53-41DD-B297-40DE751472A5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5018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5BDD27-BE53-41DD-B297-40DE751472A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18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1" y="1298448"/>
            <a:ext cx="5618935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227" y="4670246"/>
            <a:ext cx="5592559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848" y="6356351"/>
            <a:ext cx="250294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95A17F-C23B-4F86-BC89-39298376D70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5/25/2020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697" y="6356351"/>
            <a:ext cx="2118787" cy="33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747345"/>
            <a:ext cx="5486400" cy="5345723"/>
          </a:xfrm>
        </p:spPr>
        <p:txBody>
          <a:bodyPr/>
          <a:lstStyle>
            <a:lvl1pPr marL="18288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1pPr>
            <a:lvl2pPr marL="6858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2pPr>
            <a:lvl3pPr marL="11430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6002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4pPr>
            <a:lvl5pPr marL="20574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96848" y="6356351"/>
            <a:ext cx="3151015" cy="365125"/>
          </a:xfrm>
          <a:prstGeom prst="rect">
            <a:avLst/>
          </a:prstGeom>
        </p:spPr>
        <p:txBody>
          <a:bodyPr/>
          <a:lstStyle/>
          <a:p>
            <a:fld id="{2376B200-6779-430C-A342-C35073D330B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5/25/2020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84" y="6357882"/>
            <a:ext cx="2118787" cy="33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, plu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747345"/>
            <a:ext cx="5486400" cy="2590215"/>
          </a:xfrm>
        </p:spPr>
        <p:txBody>
          <a:bodyPr anchor="ctr"/>
          <a:lstStyle>
            <a:lvl1pPr marL="18288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1pPr>
            <a:lvl2pPr marL="6858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2pPr>
            <a:lvl3pPr marL="11430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6002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4pPr>
            <a:lvl5pPr marL="20574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703514" cy="365125"/>
          </a:xfrm>
          <a:prstGeom prst="rect">
            <a:avLst/>
          </a:prstGeom>
        </p:spPr>
        <p:txBody>
          <a:bodyPr/>
          <a:lstStyle/>
          <a:p>
            <a:fld id="{32C0F18B-8AB5-45B8-ABBF-3CE32DE1FCE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5/25/2020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900363" y="3337560"/>
            <a:ext cx="5486400" cy="27291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84" y="6357882"/>
            <a:ext cx="2118787" cy="33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5" y="1333500"/>
            <a:ext cx="5486400" cy="4750775"/>
          </a:xfrm>
        </p:spPr>
        <p:txBody>
          <a:bodyPr anchor="t"/>
          <a:lstStyle>
            <a:lvl1pPr marL="18288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1pPr>
            <a:lvl2pPr marL="6858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11430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3pPr>
            <a:lvl4pPr marL="16002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200"/>
            </a:lvl4pPr>
            <a:lvl5pPr marL="20574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96848" y="6356351"/>
            <a:ext cx="3006999" cy="365125"/>
          </a:xfrm>
          <a:prstGeom prst="rect">
            <a:avLst/>
          </a:prstGeom>
        </p:spPr>
        <p:txBody>
          <a:bodyPr/>
          <a:lstStyle/>
          <a:p>
            <a:fld id="{4786EAC1-85D3-47B3-A2E5-FD482E7525B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5/25/2020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84" y="6357882"/>
            <a:ext cx="2118787" cy="33302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822331" y="738188"/>
            <a:ext cx="5564432" cy="40481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ED1C2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8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, Subhead plu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5" y="1333500"/>
            <a:ext cx="5486400" cy="2004060"/>
          </a:xfrm>
        </p:spPr>
        <p:txBody>
          <a:bodyPr anchor="t"/>
          <a:lstStyle>
            <a:lvl1pPr marL="18288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1pPr>
            <a:lvl2pPr marL="6858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11430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3pPr>
            <a:lvl4pPr marL="16002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200"/>
            </a:lvl4pPr>
            <a:lvl5pPr marL="20574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96848" y="6356351"/>
            <a:ext cx="3006999" cy="365125"/>
          </a:xfrm>
          <a:prstGeom prst="rect">
            <a:avLst/>
          </a:prstGeom>
        </p:spPr>
        <p:txBody>
          <a:bodyPr/>
          <a:lstStyle/>
          <a:p>
            <a:fld id="{83C90CB3-A93B-4F40-9E59-23E74C332FA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5/25/2020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813538" y="3337560"/>
            <a:ext cx="5573225" cy="273792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84" y="6357882"/>
            <a:ext cx="2118787" cy="333021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822331" y="738188"/>
            <a:ext cx="5564432" cy="40481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ED1C2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5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, Subhead plus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5" y="1333500"/>
            <a:ext cx="5486400" cy="2004060"/>
          </a:xfrm>
        </p:spPr>
        <p:txBody>
          <a:bodyPr anchor="t"/>
          <a:lstStyle>
            <a:lvl1pPr marL="18288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1pPr>
            <a:lvl2pPr marL="6858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11430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3pPr>
            <a:lvl4pPr marL="16002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200"/>
            </a:lvl4pPr>
            <a:lvl5pPr marL="2057400" indent="-182880">
              <a:buClr>
                <a:schemeClr val="tx2"/>
              </a:buClr>
              <a:buFont typeface="Wingdings" panose="05000000000000000000" pitchFamily="2" charset="2"/>
              <a:buChar char="§"/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96848" y="6356351"/>
            <a:ext cx="3367039" cy="365125"/>
          </a:xfrm>
          <a:prstGeom prst="rect">
            <a:avLst/>
          </a:prstGeom>
        </p:spPr>
        <p:txBody>
          <a:bodyPr/>
          <a:lstStyle/>
          <a:p>
            <a:fld id="{E9AB0CD7-9CA4-4FAB-9C3F-1736034EDD4B}" type="datetime1">
              <a:rPr lang="en-US" smtClean="0"/>
              <a:t>5/25/2020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813538" y="3337560"/>
            <a:ext cx="5573225" cy="273792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84" y="6357882"/>
            <a:ext cx="2118787" cy="333021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822331" y="738188"/>
            <a:ext cx="5564432" cy="40481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ED1C2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96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6848" y="6356351"/>
            <a:ext cx="2862983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October 19, 2017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84" y="6357882"/>
            <a:ext cx="2118787" cy="33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4148" y="-30420"/>
            <a:ext cx="9194659" cy="68884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459432"/>
            <a:ext cx="7489560" cy="7571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37312"/>
            <a:ext cx="1944216" cy="30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07" y="-387424"/>
            <a:ext cx="7424349" cy="7505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37312"/>
            <a:ext cx="1944216" cy="30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880" indent="-18288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685800" indent="-18288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1143000" indent="-18288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1600200" indent="-18288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18288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9688" y="6357882"/>
            <a:ext cx="279813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56009910-8BA6-4066-BB2B-D782370AFD2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5/25/2020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84" y="6357882"/>
            <a:ext cx="2118787" cy="33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788494"/>
            <a:ext cx="5486400" cy="3291137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4237892"/>
            <a:ext cx="5486400" cy="1828801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848" y="6356351"/>
            <a:ext cx="3006999" cy="365125"/>
          </a:xfrm>
          <a:prstGeom prst="rect">
            <a:avLst/>
          </a:prstGeom>
        </p:spPr>
        <p:txBody>
          <a:bodyPr/>
          <a:lstStyle/>
          <a:p>
            <a:fld id="{E232D3AD-BB24-4EF5-B7AA-08C81DA23BF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5/25/2020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84" y="6357882"/>
            <a:ext cx="2118787" cy="33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1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66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6848" y="6356351"/>
            <a:ext cx="3079007" cy="365125"/>
          </a:xfrm>
          <a:prstGeom prst="rect">
            <a:avLst/>
          </a:prstGeom>
        </p:spPr>
        <p:txBody>
          <a:bodyPr/>
          <a:lstStyle/>
          <a:p>
            <a:fld id="{8EAF4628-7F5C-46F7-93D4-E500AF94194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5/25/2020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84" y="6357882"/>
            <a:ext cx="2118787" cy="33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322690"/>
            <a:ext cx="1944216" cy="3093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093296"/>
            <a:ext cx="9144000" cy="768096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04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6848" y="6356351"/>
            <a:ext cx="2862983" cy="365125"/>
          </a:xfrm>
          <a:prstGeom prst="rect">
            <a:avLst/>
          </a:prstGeom>
        </p:spPr>
        <p:txBody>
          <a:bodyPr/>
          <a:lstStyle/>
          <a:p>
            <a:fld id="{AB799B72-5E6A-4507-8E12-AC143F03E4D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5/25/2020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84" y="6357882"/>
            <a:ext cx="2118787" cy="33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758952"/>
            <a:ext cx="5486400" cy="533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84" y="6357882"/>
            <a:ext cx="2118787" cy="33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0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0" r:id="rId2"/>
    <p:sldLayoutId id="2147483731" r:id="rId3"/>
    <p:sldLayoutId id="2147483732" r:id="rId4"/>
    <p:sldLayoutId id="2147483721" r:id="rId5"/>
    <p:sldLayoutId id="2147483722" r:id="rId6"/>
    <p:sldLayoutId id="2147483723" r:id="rId7"/>
    <p:sldLayoutId id="214748373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ions.bc.ca/futurevot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908720"/>
            <a:ext cx="51845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Join the List of Future Voters!</a:t>
            </a:r>
            <a:endParaRPr kumimoji="0" lang="en-CA" sz="33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2204864"/>
            <a:ext cx="7416824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B.C. recently created the List of Future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Voters.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000" dirty="0" smtClean="0"/>
              <a:t>Are </a:t>
            </a:r>
            <a:r>
              <a:rPr lang="en-US" sz="2000" dirty="0"/>
              <a:t>you a Canadian citizen, resident of B.C. and 16 or 17 years old? If </a:t>
            </a:r>
            <a:r>
              <a:rPr lang="en-US" sz="2000" dirty="0" smtClean="0"/>
              <a:t>so, </a:t>
            </a:r>
            <a:r>
              <a:rPr lang="en-US" sz="2000" dirty="0"/>
              <a:t>you can sign up now so you are ready to vote when you turn 18.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Voting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is an important part of our democracy. Make your mark!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Get all the details and learn about how to register at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hlinkClick r:id="rId3"/>
              </a:rPr>
              <a:t>elections.bc.ca/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hlinkClick r:id="rId3"/>
              </a:rPr>
              <a:t>futurevoters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917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ctionsBC-powerpoint-template.potx" id="{F4A7BADA-3265-4A4C-ADBC-864CF8A0DF96}" vid="{7F15BDCF-1733-4F8B-AE3A-A099FFF8ED3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14405</TotalTime>
  <Words>80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Verdana</vt:lpstr>
      <vt:lpstr>Calibri</vt:lpstr>
      <vt:lpstr>Wingdings 2</vt:lpstr>
      <vt:lpstr>Corbel</vt:lpstr>
      <vt:lpstr>Arial</vt:lpstr>
      <vt:lpstr>Frame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KArcher</dc:creator>
  <cp:lastModifiedBy>Melanie Callas</cp:lastModifiedBy>
  <cp:revision>615</cp:revision>
  <cp:lastPrinted>2018-10-18T19:39:52Z</cp:lastPrinted>
  <dcterms:created xsi:type="dcterms:W3CDTF">2011-11-03T18:04:16Z</dcterms:created>
  <dcterms:modified xsi:type="dcterms:W3CDTF">2020-05-25T22:12:19Z</dcterms:modified>
</cp:coreProperties>
</file>